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7560000" cx="10440000"/>
  <p:notesSz cx="6858000" cy="9144000"/>
  <p:embeddedFontLst>
    <p:embeddedFont>
      <p:font typeface="Dancing Script Medium"/>
      <p:regular r:id="rId7"/>
      <p:bold r:id="rId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381">
          <p15:clr>
            <a:srgbClr val="747775"/>
          </p15:clr>
        </p15:guide>
        <p15:guide id="2" pos="3288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381" orient="horz"/>
        <p:guide pos="328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DancingScriptMedium-regular.fntdata"/><Relationship Id="rId8" Type="http://schemas.openxmlformats.org/officeDocument/2006/relationships/font" Target="fonts/DancingScriptMedium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61666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061666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55887" y="1094388"/>
            <a:ext cx="9728100" cy="3016800"/>
          </a:xfrm>
          <a:prstGeom prst="rect">
            <a:avLst/>
          </a:prstGeom>
        </p:spPr>
        <p:txBody>
          <a:bodyPr anchorCtr="0" anchor="b" bIns="114375" lIns="114375" spcFirstLastPara="1" rIns="114375" wrap="square" tIns="11437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1pPr>
            <a:lvl2pPr lvl="1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2pPr>
            <a:lvl3pPr lvl="2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3pPr>
            <a:lvl4pPr lvl="3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4pPr>
            <a:lvl5pPr lvl="4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5pPr>
            <a:lvl6pPr lvl="5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6pPr>
            <a:lvl7pPr lvl="6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7pPr>
            <a:lvl8pPr lvl="7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8pPr>
            <a:lvl9pPr lvl="8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55878" y="4165643"/>
            <a:ext cx="9728100" cy="1164900"/>
          </a:xfrm>
          <a:prstGeom prst="rect">
            <a:avLst/>
          </a:prstGeom>
        </p:spPr>
        <p:txBody>
          <a:bodyPr anchorCtr="0" anchor="t" bIns="114375" lIns="114375" spcFirstLastPara="1" rIns="114375" wrap="square" tIns="11437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673279" y="6854072"/>
            <a:ext cx="626400" cy="578400"/>
          </a:xfrm>
          <a:prstGeom prst="rect">
            <a:avLst/>
          </a:prstGeom>
        </p:spPr>
        <p:txBody>
          <a:bodyPr anchorCtr="0" anchor="ctr" bIns="114375" lIns="114375" spcFirstLastPara="1" rIns="114375" wrap="square" tIns="11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55878" y="1625801"/>
            <a:ext cx="9728100" cy="2886000"/>
          </a:xfrm>
          <a:prstGeom prst="rect">
            <a:avLst/>
          </a:prstGeom>
        </p:spPr>
        <p:txBody>
          <a:bodyPr anchorCtr="0" anchor="b" bIns="114375" lIns="114375" spcFirstLastPara="1" rIns="114375" wrap="square" tIns="11437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55878" y="4633192"/>
            <a:ext cx="9728100" cy="1911900"/>
          </a:xfrm>
          <a:prstGeom prst="rect">
            <a:avLst/>
          </a:prstGeom>
        </p:spPr>
        <p:txBody>
          <a:bodyPr anchorCtr="0" anchor="t" bIns="114375" lIns="114375" spcFirstLastPara="1" rIns="114375" wrap="square" tIns="114375">
            <a:normAutofit/>
          </a:bodyPr>
          <a:lstStyle>
            <a:lvl1pPr indent="-374650" lvl="0" marL="457200" algn="ctr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42900" lvl="1" marL="9144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673279" y="6854072"/>
            <a:ext cx="626400" cy="578400"/>
          </a:xfrm>
          <a:prstGeom prst="rect">
            <a:avLst/>
          </a:prstGeom>
        </p:spPr>
        <p:txBody>
          <a:bodyPr anchorCtr="0" anchor="ctr" bIns="114375" lIns="114375" spcFirstLastPara="1" rIns="114375" wrap="square" tIns="11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673279" y="6854072"/>
            <a:ext cx="626400" cy="578400"/>
          </a:xfrm>
          <a:prstGeom prst="rect">
            <a:avLst/>
          </a:prstGeom>
        </p:spPr>
        <p:txBody>
          <a:bodyPr anchorCtr="0" anchor="ctr" bIns="114375" lIns="114375" spcFirstLastPara="1" rIns="114375" wrap="square" tIns="11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55878" y="3161354"/>
            <a:ext cx="9728100" cy="1237200"/>
          </a:xfrm>
          <a:prstGeom prst="rect">
            <a:avLst/>
          </a:prstGeom>
        </p:spPr>
        <p:txBody>
          <a:bodyPr anchorCtr="0" anchor="ctr" bIns="114375" lIns="114375" spcFirstLastPara="1" rIns="114375" wrap="square" tIns="11437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673279" y="6854072"/>
            <a:ext cx="626400" cy="578400"/>
          </a:xfrm>
          <a:prstGeom prst="rect">
            <a:avLst/>
          </a:prstGeom>
        </p:spPr>
        <p:txBody>
          <a:bodyPr anchorCtr="0" anchor="ctr" bIns="114375" lIns="114375" spcFirstLastPara="1" rIns="114375" wrap="square" tIns="11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55878" y="654105"/>
            <a:ext cx="9728100" cy="841800"/>
          </a:xfrm>
          <a:prstGeom prst="rect">
            <a:avLst/>
          </a:prstGeom>
        </p:spPr>
        <p:txBody>
          <a:bodyPr anchorCtr="0" anchor="t" bIns="114375" lIns="114375" spcFirstLastPara="1" rIns="114375" wrap="square" tIns="1143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55878" y="1693927"/>
            <a:ext cx="9728100" cy="5021400"/>
          </a:xfrm>
          <a:prstGeom prst="rect">
            <a:avLst/>
          </a:prstGeom>
        </p:spPr>
        <p:txBody>
          <a:bodyPr anchorCtr="0" anchor="t" bIns="114375" lIns="114375" spcFirstLastPara="1" rIns="114375" wrap="square" tIns="114375">
            <a:normAutofit/>
          </a:bodyPr>
          <a:lstStyle>
            <a:lvl1pPr indent="-374650" lvl="0" marL="45720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42900" lvl="1" marL="9144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673279" y="6854072"/>
            <a:ext cx="626400" cy="578400"/>
          </a:xfrm>
          <a:prstGeom prst="rect">
            <a:avLst/>
          </a:prstGeom>
        </p:spPr>
        <p:txBody>
          <a:bodyPr anchorCtr="0" anchor="ctr" bIns="114375" lIns="114375" spcFirstLastPara="1" rIns="114375" wrap="square" tIns="11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55878" y="654105"/>
            <a:ext cx="9728100" cy="841800"/>
          </a:xfrm>
          <a:prstGeom prst="rect">
            <a:avLst/>
          </a:prstGeom>
        </p:spPr>
        <p:txBody>
          <a:bodyPr anchorCtr="0" anchor="t" bIns="114375" lIns="114375" spcFirstLastPara="1" rIns="114375" wrap="square" tIns="1143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55878" y="1693927"/>
            <a:ext cx="4566900" cy="5021400"/>
          </a:xfrm>
          <a:prstGeom prst="rect">
            <a:avLst/>
          </a:prstGeom>
        </p:spPr>
        <p:txBody>
          <a:bodyPr anchorCtr="0" anchor="t" bIns="114375" lIns="114375" spcFirstLastPara="1" rIns="114375" wrap="square" tIns="11437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517307" y="1693927"/>
            <a:ext cx="4566900" cy="5021400"/>
          </a:xfrm>
          <a:prstGeom prst="rect">
            <a:avLst/>
          </a:prstGeom>
        </p:spPr>
        <p:txBody>
          <a:bodyPr anchorCtr="0" anchor="t" bIns="114375" lIns="114375" spcFirstLastPara="1" rIns="114375" wrap="square" tIns="11437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673279" y="6854072"/>
            <a:ext cx="626400" cy="578400"/>
          </a:xfrm>
          <a:prstGeom prst="rect">
            <a:avLst/>
          </a:prstGeom>
        </p:spPr>
        <p:txBody>
          <a:bodyPr anchorCtr="0" anchor="ctr" bIns="114375" lIns="114375" spcFirstLastPara="1" rIns="114375" wrap="square" tIns="11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55878" y="654105"/>
            <a:ext cx="9728100" cy="841800"/>
          </a:xfrm>
          <a:prstGeom prst="rect">
            <a:avLst/>
          </a:prstGeom>
        </p:spPr>
        <p:txBody>
          <a:bodyPr anchorCtr="0" anchor="t" bIns="114375" lIns="114375" spcFirstLastPara="1" rIns="114375" wrap="square" tIns="1143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673279" y="6854072"/>
            <a:ext cx="626400" cy="578400"/>
          </a:xfrm>
          <a:prstGeom prst="rect">
            <a:avLst/>
          </a:prstGeom>
        </p:spPr>
        <p:txBody>
          <a:bodyPr anchorCtr="0" anchor="ctr" bIns="114375" lIns="114375" spcFirstLastPara="1" rIns="114375" wrap="square" tIns="11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55878" y="816630"/>
            <a:ext cx="3206100" cy="1110600"/>
          </a:xfrm>
          <a:prstGeom prst="rect">
            <a:avLst/>
          </a:prstGeom>
        </p:spPr>
        <p:txBody>
          <a:bodyPr anchorCtr="0" anchor="b" bIns="114375" lIns="114375" spcFirstLastPara="1" rIns="114375" wrap="square" tIns="1143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55878" y="2042457"/>
            <a:ext cx="3206100" cy="4673100"/>
          </a:xfrm>
          <a:prstGeom prst="rect">
            <a:avLst/>
          </a:prstGeom>
        </p:spPr>
        <p:txBody>
          <a:bodyPr anchorCtr="0" anchor="t" bIns="114375" lIns="114375" spcFirstLastPara="1" rIns="114375" wrap="square" tIns="114375">
            <a:norm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673279" y="6854072"/>
            <a:ext cx="626400" cy="578400"/>
          </a:xfrm>
          <a:prstGeom prst="rect">
            <a:avLst/>
          </a:prstGeom>
        </p:spPr>
        <p:txBody>
          <a:bodyPr anchorCtr="0" anchor="ctr" bIns="114375" lIns="114375" spcFirstLastPara="1" rIns="114375" wrap="square" tIns="11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59734" y="661638"/>
            <a:ext cx="7270200" cy="6012600"/>
          </a:xfrm>
          <a:prstGeom prst="rect">
            <a:avLst/>
          </a:prstGeom>
        </p:spPr>
        <p:txBody>
          <a:bodyPr anchorCtr="0" anchor="ctr" bIns="114375" lIns="114375" spcFirstLastPara="1" rIns="114375" wrap="square" tIns="1143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673279" y="6854072"/>
            <a:ext cx="626400" cy="578400"/>
          </a:xfrm>
          <a:prstGeom prst="rect">
            <a:avLst/>
          </a:prstGeom>
        </p:spPr>
        <p:txBody>
          <a:bodyPr anchorCtr="0" anchor="ctr" bIns="114375" lIns="114375" spcFirstLastPara="1" rIns="114375" wrap="square" tIns="11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220000" y="-184"/>
            <a:ext cx="5220000" cy="756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4375" lIns="114375" spcFirstLastPara="1" rIns="114375" wrap="square" tIns="1143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303130" y="1812541"/>
            <a:ext cx="4618500" cy="2178600"/>
          </a:xfrm>
          <a:prstGeom prst="rect">
            <a:avLst/>
          </a:prstGeom>
        </p:spPr>
        <p:txBody>
          <a:bodyPr anchorCtr="0" anchor="b" bIns="114375" lIns="114375" spcFirstLastPara="1" rIns="114375" wrap="square" tIns="11437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1pPr>
            <a:lvl2pPr lvl="1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2pPr>
            <a:lvl3pPr lvl="2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3pPr>
            <a:lvl4pPr lvl="3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4pPr>
            <a:lvl5pPr lvl="4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5pPr>
            <a:lvl6pPr lvl="5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6pPr>
            <a:lvl7pPr lvl="6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7pPr>
            <a:lvl8pPr lvl="7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8pPr>
            <a:lvl9pPr lvl="8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303130" y="4120005"/>
            <a:ext cx="4618500" cy="1815300"/>
          </a:xfrm>
          <a:prstGeom prst="rect">
            <a:avLst/>
          </a:prstGeom>
        </p:spPr>
        <p:txBody>
          <a:bodyPr anchorCtr="0" anchor="t" bIns="114375" lIns="114375" spcFirstLastPara="1" rIns="114375" wrap="square" tIns="11437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639587" y="1064257"/>
            <a:ext cx="4380900" cy="5431200"/>
          </a:xfrm>
          <a:prstGeom prst="rect">
            <a:avLst/>
          </a:prstGeom>
        </p:spPr>
        <p:txBody>
          <a:bodyPr anchorCtr="0" anchor="ctr" bIns="114375" lIns="114375" spcFirstLastPara="1" rIns="114375" wrap="square" tIns="114375">
            <a:normAutofit/>
          </a:bodyPr>
          <a:lstStyle>
            <a:lvl1pPr indent="-374650" lvl="0" marL="45720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42900" lvl="1" marL="9144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673279" y="6854072"/>
            <a:ext cx="626400" cy="578400"/>
          </a:xfrm>
          <a:prstGeom prst="rect">
            <a:avLst/>
          </a:prstGeom>
        </p:spPr>
        <p:txBody>
          <a:bodyPr anchorCtr="0" anchor="ctr" bIns="114375" lIns="114375" spcFirstLastPara="1" rIns="114375" wrap="square" tIns="11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55878" y="6218168"/>
            <a:ext cx="6849000" cy="889500"/>
          </a:xfrm>
          <a:prstGeom prst="rect">
            <a:avLst/>
          </a:prstGeom>
        </p:spPr>
        <p:txBody>
          <a:bodyPr anchorCtr="0" anchor="ctr" bIns="114375" lIns="114375" spcFirstLastPara="1" rIns="114375" wrap="square" tIns="11437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673279" y="6854072"/>
            <a:ext cx="626400" cy="578400"/>
          </a:xfrm>
          <a:prstGeom prst="rect">
            <a:avLst/>
          </a:prstGeom>
        </p:spPr>
        <p:txBody>
          <a:bodyPr anchorCtr="0" anchor="ctr" bIns="114375" lIns="114375" spcFirstLastPara="1" rIns="114375" wrap="square" tIns="11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55878" y="654105"/>
            <a:ext cx="97281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114375" lIns="114375" spcFirstLastPara="1" rIns="114375" wrap="square" tIns="1143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55878" y="1693927"/>
            <a:ext cx="97281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4375" lIns="114375" spcFirstLastPara="1" rIns="114375" wrap="square" tIns="114375">
            <a:normAutofit/>
          </a:bodyPr>
          <a:lstStyle>
            <a:lvl1pPr indent="-3746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●"/>
              <a:defRPr sz="2300">
                <a:solidFill>
                  <a:schemeClr val="dk2"/>
                </a:solidFill>
              </a:defRPr>
            </a:lvl1pPr>
            <a:lvl2pPr indent="-3429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2pPr>
            <a:lvl3pPr indent="-3429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3pPr>
            <a:lvl4pPr indent="-3429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4pPr>
            <a:lvl5pPr indent="-3429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5pPr>
            <a:lvl6pPr indent="-3429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6pPr>
            <a:lvl7pPr indent="-3429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7pPr>
            <a:lvl8pPr indent="-3429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8pPr>
            <a:lvl9pPr indent="-3429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673279" y="6854072"/>
            <a:ext cx="6264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4375" lIns="114375" spcFirstLastPara="1" rIns="114375" wrap="square" tIns="114375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2902125" y="3169475"/>
            <a:ext cx="4629600" cy="11052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100" lIns="143100" spcFirstLastPara="1" rIns="143100" wrap="square" tIns="1431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</a:pPr>
            <a:r>
              <a:rPr b="0" i="0" lang="fr" sz="4500" u="none" cap="none" strike="noStrike">
                <a:solidFill>
                  <a:srgbClr val="000000"/>
                </a:solidFill>
                <a:latin typeface="Dancing Script Medium"/>
                <a:ea typeface="Dancing Script Medium"/>
                <a:cs typeface="Dancing Script Medium"/>
                <a:sym typeface="Dancing Script Medium"/>
              </a:rPr>
              <a:t>{{prenomNom}}</a:t>
            </a:r>
            <a:endParaRPr b="0" i="0" sz="4500" u="none" cap="none" strike="noStrike">
              <a:solidFill>
                <a:srgbClr val="000000"/>
              </a:solidFill>
              <a:latin typeface="Dancing Script Medium"/>
              <a:ea typeface="Dancing Script Medium"/>
              <a:cs typeface="Dancing Script Medium"/>
              <a:sym typeface="Dancing Script Medium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4402575" y="4651575"/>
            <a:ext cx="1137900" cy="458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4375" lIns="114375" spcFirstLastPara="1" rIns="114375" wrap="square" tIns="1143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fr" sz="1800" u="none" cap="none" strike="noStrike">
                <a:solidFill>
                  <a:srgbClr val="000000"/>
                </a:solidFill>
                <a:latin typeface="Dancing Script Medium"/>
                <a:ea typeface="Dancing Script Medium"/>
                <a:cs typeface="Dancing Script Medium"/>
                <a:sym typeface="Dancing Script Medium"/>
              </a:rPr>
              <a:t>{{date}}</a:t>
            </a:r>
            <a:endParaRPr b="0" i="0" sz="1800" u="none" cap="none" strike="noStrike">
              <a:solidFill>
                <a:srgbClr val="000000"/>
              </a:solidFill>
              <a:latin typeface="Dancing Script Medium"/>
              <a:ea typeface="Dancing Script Medium"/>
              <a:cs typeface="Dancing Script Medium"/>
              <a:sym typeface="Dancing Script Medium"/>
            </a:endParaRPr>
          </a:p>
        </p:txBody>
      </p:sp>
      <p:pic>
        <p:nvPicPr>
          <p:cNvPr descr="qrcode" id="56" name="Google Shape;56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314167" y="5401290"/>
            <a:ext cx="1006808" cy="1006808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7764400" y="7099127"/>
            <a:ext cx="2314500" cy="44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14375" lIns="114375" spcFirstLastPara="1" rIns="114375" wrap="square" tIns="1143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" sz="1400" u="none" cap="none" strike="noStrike">
                <a:solidFill>
                  <a:srgbClr val="000000"/>
                </a:solidFill>
                <a:latin typeface="Dancing Script Medium"/>
                <a:ea typeface="Dancing Script Medium"/>
                <a:cs typeface="Dancing Script Medium"/>
                <a:sym typeface="Dancing Script Medium"/>
              </a:rPr>
              <a:t>{{identifiant}}</a:t>
            </a:r>
            <a:endParaRPr b="0" i="0" sz="1400" u="none" cap="none" strike="noStrike">
              <a:solidFill>
                <a:srgbClr val="000000"/>
              </a:solidFill>
              <a:latin typeface="Dancing Script Medium"/>
              <a:ea typeface="Dancing Script Medium"/>
              <a:cs typeface="Dancing Script Medium"/>
              <a:sym typeface="Dancing Script Medium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